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67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8CC3FE-5CE6-4C93-8CE9-683153996D7E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3DD371-C87C-41B2-A63B-F3940BE85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55341418bc55394fbe0f-65d6d0e87ce8126fb80e16752287ad6c.ssl.cf1.rackcdn.com/bf3bd524-6409-11e7-853e-08606e697fd7/large.jp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175351" cy="1793167"/>
          </a:xfr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Готовимся к ВПР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 русскому языку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5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789040"/>
            <a:ext cx="8136904" cy="88211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Фонетика. Орфоэпия. </a:t>
            </a:r>
            <a:r>
              <a:rPr lang="ru-RU" sz="3600" b="1" dirty="0" err="1" smtClean="0">
                <a:solidFill>
                  <a:srgbClr val="FF0000"/>
                </a:solidFill>
              </a:rPr>
              <a:t>Морфемика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479715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 </a:t>
            </a:r>
            <a:r>
              <a:rPr lang="ru-RU" dirty="0" err="1" smtClean="0"/>
              <a:t>Пурзикова</a:t>
            </a:r>
            <a:r>
              <a:rPr lang="ru-RU" dirty="0" smtClean="0"/>
              <a:t> Е.В.., учитель русского языка и литературы.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51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31520"/>
            <a:ext cx="7704856" cy="5577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Найдите  слова , которые состоят из приставки, корня, суффикса и окончания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посмотришь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набирает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терпишь</a:t>
            </a:r>
          </a:p>
          <a:p>
            <a:pPr marL="45720" indent="0">
              <a:buNone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взлетает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2483" y="5515116"/>
            <a:ext cx="4968552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набирает, взлетает</a:t>
            </a:r>
            <a:endParaRPr lang="ru-RU" sz="4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20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920880" cy="5976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Найдите слова, которые  содержат приставку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надорвать</a:t>
            </a: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надписать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надстроить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надежда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733256"/>
            <a:ext cx="489654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3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адписать, надстроить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01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920880" cy="5976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11 Найдите слово, в котором окончание нулевое.</a:t>
            </a:r>
            <a:endParaRPr lang="ru-RU" sz="2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приставка</a:t>
            </a: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корень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окончание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5720956"/>
            <a:ext cx="288032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корень</a:t>
            </a:r>
            <a:endParaRPr lang="ru-RU" sz="4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91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920880" cy="5976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Найдите слова, которые  содержат приставку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-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надорвать</a:t>
            </a: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надписать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надстроить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надежда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733256"/>
            <a:ext cx="489654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3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адписать, надстроить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16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920880" cy="5976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 Найдите слова, которые  содержат приставку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-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вымпел</a:t>
            </a:r>
          </a:p>
          <a:p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воздух</a:t>
            </a:r>
          </a:p>
          <a:p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монетка</a:t>
            </a:r>
          </a:p>
          <a:p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забег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5733256"/>
            <a:ext cx="3384376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забег</a:t>
            </a:r>
            <a:endParaRPr lang="ru-RU" sz="4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80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920880" cy="5976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Найдите слово, которое состоит из корня, двух суффиксов и окончания.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малышка</a:t>
            </a:r>
          </a:p>
          <a:p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колечко</a:t>
            </a:r>
          </a:p>
          <a:p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сапожок</a:t>
            </a:r>
          </a:p>
          <a:p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развалина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5733256"/>
            <a:ext cx="374441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малышка</a:t>
            </a:r>
            <a:endParaRPr lang="ru-RU" sz="4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60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31520"/>
            <a:ext cx="7632848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СПАСИБО! </a:t>
            </a:r>
          </a:p>
          <a:p>
            <a:pPr marL="45720" indent="0" algn="ctr"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ВЫ МОЛОДЦЫ!</a:t>
            </a:r>
          </a:p>
          <a:p>
            <a:pPr marL="45720" indent="0" algn="ctr">
              <a:buNone/>
            </a:pP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4464496" cy="3749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2140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Активные </a:t>
            </a:r>
            <a:r>
              <a:rPr lang="ru-RU" dirty="0">
                <a:solidFill>
                  <a:schemeClr val="tx1"/>
                </a:solidFill>
              </a:rPr>
              <a:t>ссылки на использованные </a:t>
            </a:r>
            <a:r>
              <a:rPr lang="ru-RU" dirty="0" smtClean="0">
                <a:solidFill>
                  <a:schemeClr val="tx1"/>
                </a:solidFill>
              </a:rPr>
              <a:t>изображения.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И</a:t>
            </a:r>
            <a:r>
              <a:rPr lang="ru-RU" smtClean="0"/>
              <a:t>зображение </a:t>
            </a:r>
            <a:r>
              <a:rPr lang="ru-RU" dirty="0" smtClean="0"/>
              <a:t>«смайлик» 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55341418bc55394fbe0f-65d6d0e87ce8126fb80e16752287ad6c.ssl.cf1.rackcdn.com/bf3bd524-6409-11e7-853e-08606e697fd7/large.jpeg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37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31520"/>
            <a:ext cx="7344816" cy="528976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Найдите слово, в котором звуков больше, чем букв.</a:t>
            </a:r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тоненько</a:t>
            </a:r>
            <a:endParaRPr lang="ru-RU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черное</a:t>
            </a:r>
            <a:endParaRPr lang="ru-RU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портфель</a:t>
            </a:r>
            <a:endParaRPr lang="ru-RU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пенкой</a:t>
            </a:r>
            <a:endParaRPr lang="ru-RU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54072" y="5229200"/>
            <a:ext cx="2390398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черное</a:t>
            </a:r>
            <a:endParaRPr lang="ru-RU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55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31520"/>
            <a:ext cx="7992888" cy="521776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Найдите слово, в котором букв больше, чем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вуков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солнце</a:t>
            </a:r>
          </a:p>
          <a:p>
            <a:pPr marL="45720" indent="0">
              <a:buNone/>
            </a:pP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птичий</a:t>
            </a:r>
          </a:p>
          <a:p>
            <a:pPr marL="45720" indent="0">
              <a:buNone/>
            </a:pPr>
            <a:endParaRPr lang="ru-RU" sz="3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ямка</a:t>
            </a:r>
          </a:p>
          <a:p>
            <a:pPr marL="45720" indent="0">
              <a:buNone/>
            </a:pPr>
            <a:endParaRPr lang="ru-RU" sz="3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лесочек</a:t>
            </a:r>
            <a:endParaRPr lang="ru-RU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/>
          </a:p>
          <a:p>
            <a:endParaRPr lang="ru-RU" sz="2800" b="1" dirty="0"/>
          </a:p>
          <a:p>
            <a:pPr marL="45720" indent="0">
              <a:buNone/>
            </a:pPr>
            <a:endParaRPr lang="ru-RU" sz="2800" b="1" dirty="0"/>
          </a:p>
          <a:p>
            <a:pPr marL="45720" indent="0">
              <a:buNone/>
            </a:pP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5661248"/>
            <a:ext cx="302433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солнце</a:t>
            </a:r>
            <a:endParaRPr lang="ru-RU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02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31520"/>
            <a:ext cx="7920880" cy="557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Найдите слово, в котором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смягчает согласную букву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зверьё</a:t>
            </a:r>
          </a:p>
          <a:p>
            <a:pPr marL="45720" indent="0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друзья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осенью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шампунь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82753" y="5646283"/>
            <a:ext cx="235032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шампунь</a:t>
            </a:r>
            <a:endParaRPr lang="ru-RU" sz="4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42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7704856" cy="6264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Найдите слова, в которых все согласные  звуки мягкие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цель</a:t>
            </a:r>
          </a:p>
          <a:p>
            <a:pPr marL="45720" indent="0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мель</a:t>
            </a:r>
          </a:p>
          <a:p>
            <a:pPr marL="45720" indent="0">
              <a:buNone/>
            </a:pP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житель</a:t>
            </a:r>
          </a:p>
          <a:p>
            <a:pPr marL="45720" indent="0">
              <a:buNone/>
            </a:pPr>
            <a:endParaRPr lang="ru-RU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приятель</a:t>
            </a:r>
          </a:p>
          <a:p>
            <a:pPr marL="45720" indent="0">
              <a:buNone/>
            </a:pPr>
            <a:endParaRPr lang="ru-RU" sz="3200" b="1" dirty="0"/>
          </a:p>
          <a:p>
            <a:endParaRPr lang="ru-RU" sz="3200" b="1" dirty="0"/>
          </a:p>
          <a:p>
            <a:pPr marL="45720" indent="0">
              <a:buNone/>
            </a:pP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50729" y="5661248"/>
            <a:ext cx="3752437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Мель, щель</a:t>
            </a:r>
            <a:endParaRPr lang="ru-RU" sz="5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64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7776864" cy="55446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Найдите слово, в котором буква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обозначает два звука.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коряга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ямочка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полянка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-пряник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661248"/>
            <a:ext cx="3096344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ямочка</a:t>
            </a:r>
            <a:endParaRPr lang="ru-RU" sz="44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2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7416824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Найдите слова, в которых происходит озвончение согласных звуков.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сгонять</a:t>
            </a:r>
          </a:p>
          <a:p>
            <a:pPr marL="45720" indent="0">
              <a:buNone/>
            </a:pP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просьба</a:t>
            </a:r>
          </a:p>
          <a:p>
            <a:pPr marL="45720" indent="0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полушубки</a:t>
            </a:r>
          </a:p>
          <a:p>
            <a:pPr marL="45720" indent="0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здоровье</a:t>
            </a:r>
          </a:p>
          <a:p>
            <a:pPr marL="45720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sz="2800" b="1" dirty="0"/>
          </a:p>
          <a:p>
            <a:pPr marL="45720" indent="0">
              <a:buNone/>
            </a:pPr>
            <a:endParaRPr lang="ru-RU" sz="2800" b="1" dirty="0"/>
          </a:p>
          <a:p>
            <a:pPr marL="45720" indent="0">
              <a:buNone/>
            </a:pPr>
            <a:endParaRPr lang="ru-RU" sz="2800" b="1" dirty="0"/>
          </a:p>
          <a:p>
            <a:endParaRPr lang="ru-RU" sz="2800" b="1" dirty="0"/>
          </a:p>
          <a:p>
            <a:pPr marL="45720" indent="0">
              <a:buNone/>
            </a:pP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5703639"/>
            <a:ext cx="5976664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сгонять, просьба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75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7560840" cy="60098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Найдите слово, ударение в котором падает на второй слог. </a:t>
            </a:r>
          </a:p>
          <a:p>
            <a:pPr marL="45720" indent="0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квартал</a:t>
            </a:r>
          </a:p>
          <a:p>
            <a:pPr>
              <a:buFontTx/>
              <a:buChar char="-"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каучук</a:t>
            </a:r>
          </a:p>
          <a:p>
            <a:pPr>
              <a:buFontTx/>
              <a:buChar char="-"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свекла</a:t>
            </a:r>
          </a:p>
          <a:p>
            <a:pPr marL="45720" indent="0">
              <a:buNone/>
            </a:pP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торты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800" b="1" dirty="0"/>
          </a:p>
          <a:p>
            <a:endParaRPr lang="ru-RU" sz="2800" b="1" dirty="0"/>
          </a:p>
          <a:p>
            <a:pPr marL="45720" indent="0">
              <a:buNone/>
            </a:pP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5810858"/>
            <a:ext cx="266429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квартал</a:t>
            </a:r>
            <a:endParaRPr lang="ru-RU" sz="4000" b="1" cap="none" spc="0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4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31520"/>
            <a:ext cx="7632848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Найдите слова, в которых ударение  падает на третий слог.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красивее</a:t>
            </a:r>
          </a:p>
          <a:p>
            <a:pPr>
              <a:buFontTx/>
              <a:buChar char="-"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каталог</a:t>
            </a:r>
          </a:p>
          <a:p>
            <a:pPr>
              <a:buFontTx/>
              <a:buChar char="-"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завидно</a:t>
            </a:r>
          </a:p>
          <a:p>
            <a:pPr>
              <a:buFontTx/>
              <a:buChar char="-"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повторит</a:t>
            </a:r>
          </a:p>
          <a:p>
            <a:pPr>
              <a:buFontTx/>
              <a:buChar char="-"/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sz="2800" b="1" dirty="0"/>
          </a:p>
          <a:p>
            <a:pPr marL="45720" indent="0">
              <a:buNone/>
            </a:pPr>
            <a:endParaRPr lang="ru-RU" sz="2800" b="1" dirty="0"/>
          </a:p>
          <a:p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8012" y="5589240"/>
            <a:ext cx="4497833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каталОг</a:t>
            </a: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повторИт</a:t>
            </a:r>
            <a:endParaRPr lang="ru-RU" sz="4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32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363</Words>
  <Application>Microsoft Office PowerPoint</Application>
  <PresentationFormat>Экран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Готовимся к ВПР  по русскому языку 5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Активные ссылки на использованные изображения.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ВПР по русскому языку 6 класс</dc:title>
  <dc:creator>Ольга Б</dc:creator>
  <cp:lastModifiedBy>Артём</cp:lastModifiedBy>
  <cp:revision>13</cp:revision>
  <dcterms:created xsi:type="dcterms:W3CDTF">2018-04-20T13:11:43Z</dcterms:created>
  <dcterms:modified xsi:type="dcterms:W3CDTF">2019-06-23T14:01:27Z</dcterms:modified>
</cp:coreProperties>
</file>